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6" r:id="rId18"/>
    <p:sldId id="277" r:id="rId19"/>
    <p:sldId id="279" r:id="rId20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06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E308-DCB3-4E6F-B78E-89FE35357170}" type="datetimeFigureOut">
              <a:rPr lang="nl-BE" smtClean="0"/>
              <a:t>16/11/2022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0C92-3535-4453-8DD1-FB56E1B7B0E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9611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E308-DCB3-4E6F-B78E-89FE35357170}" type="datetimeFigureOut">
              <a:rPr lang="nl-BE" smtClean="0"/>
              <a:t>16/11/2022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0C92-3535-4453-8DD1-FB56E1B7B0E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9115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E308-DCB3-4E6F-B78E-89FE35357170}" type="datetimeFigureOut">
              <a:rPr lang="nl-BE" smtClean="0"/>
              <a:t>16/11/2022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0C92-3535-4453-8DD1-FB56E1B7B0E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1918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E308-DCB3-4E6F-B78E-89FE35357170}" type="datetimeFigureOut">
              <a:rPr lang="nl-BE" smtClean="0"/>
              <a:t>16/11/2022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0C92-3535-4453-8DD1-FB56E1B7B0E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3370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E308-DCB3-4E6F-B78E-89FE35357170}" type="datetimeFigureOut">
              <a:rPr lang="nl-BE" smtClean="0"/>
              <a:t>16/11/2022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0C92-3535-4453-8DD1-FB56E1B7B0E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04105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E308-DCB3-4E6F-B78E-89FE35357170}" type="datetimeFigureOut">
              <a:rPr lang="nl-BE" smtClean="0"/>
              <a:t>16/11/2022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0C92-3535-4453-8DD1-FB56E1B7B0E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74379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E308-DCB3-4E6F-B78E-89FE35357170}" type="datetimeFigureOut">
              <a:rPr lang="nl-BE" smtClean="0"/>
              <a:t>16/11/2022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0C92-3535-4453-8DD1-FB56E1B7B0E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039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E308-DCB3-4E6F-B78E-89FE35357170}" type="datetimeFigureOut">
              <a:rPr lang="nl-BE" smtClean="0"/>
              <a:t>16/11/2022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0C92-3535-4453-8DD1-FB56E1B7B0E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3338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E308-DCB3-4E6F-B78E-89FE35357170}" type="datetimeFigureOut">
              <a:rPr lang="nl-BE" smtClean="0"/>
              <a:t>16/11/2022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0C92-3535-4453-8DD1-FB56E1B7B0E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98316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E308-DCB3-4E6F-B78E-89FE35357170}" type="datetimeFigureOut">
              <a:rPr lang="nl-BE" smtClean="0"/>
              <a:t>16/11/2022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0C92-3535-4453-8DD1-FB56E1B7B0E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5105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E308-DCB3-4E6F-B78E-89FE35357170}" type="datetimeFigureOut">
              <a:rPr lang="nl-BE" smtClean="0"/>
              <a:t>16/11/2022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0C92-3535-4453-8DD1-FB56E1B7B0E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59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3E308-DCB3-4E6F-B78E-89FE35357170}" type="datetimeFigureOut">
              <a:rPr lang="nl-BE" smtClean="0"/>
              <a:t>16/11/2022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E0C92-3535-4453-8DD1-FB56E1B7B0E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0077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academy.genial.ly/catalog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63" y="169447"/>
            <a:ext cx="2910165" cy="1524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386" y="1803526"/>
            <a:ext cx="7987769" cy="449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2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There’s</a:t>
            </a:r>
            <a:r>
              <a:rPr lang="nl-BE" dirty="0" smtClean="0"/>
              <a:t> a lot templates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use</a:t>
            </a:r>
            <a:r>
              <a:rPr lang="nl-BE" dirty="0" smtClean="0"/>
              <a:t>. The </a:t>
            </a:r>
            <a:r>
              <a:rPr lang="nl-BE" dirty="0" err="1" smtClean="0"/>
              <a:t>ones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stars are premium (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pay</a:t>
            </a:r>
            <a:r>
              <a:rPr lang="nl-BE" dirty="0" smtClean="0"/>
              <a:t>)</a:t>
            </a:r>
            <a:endParaRPr lang="nl-B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8726" y="2046594"/>
            <a:ext cx="10234547" cy="39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9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When</a:t>
            </a:r>
            <a:r>
              <a:rPr lang="nl-BE" dirty="0" smtClean="0"/>
              <a:t> </a:t>
            </a:r>
            <a:r>
              <a:rPr lang="nl-BE" dirty="0" err="1" smtClean="0"/>
              <a:t>you</a:t>
            </a:r>
            <a:r>
              <a:rPr lang="nl-BE" dirty="0" smtClean="0"/>
              <a:t> have </a:t>
            </a:r>
            <a:r>
              <a:rPr lang="nl-BE" dirty="0" err="1" smtClean="0"/>
              <a:t>chosen</a:t>
            </a:r>
            <a:r>
              <a:rPr lang="nl-BE" dirty="0" smtClean="0"/>
              <a:t> a template </a:t>
            </a:r>
            <a:r>
              <a:rPr lang="nl-BE" dirty="0" err="1" smtClean="0"/>
              <a:t>you</a:t>
            </a:r>
            <a:r>
              <a:rPr lang="nl-BE" dirty="0" smtClean="0"/>
              <a:t> </a:t>
            </a:r>
            <a:r>
              <a:rPr lang="nl-BE" dirty="0" err="1" smtClean="0"/>
              <a:t>can</a:t>
            </a:r>
            <a:r>
              <a:rPr lang="nl-BE" dirty="0" smtClean="0"/>
              <a:t> </a:t>
            </a:r>
            <a:r>
              <a:rPr lang="nl-BE" dirty="0" smtClean="0"/>
              <a:t>change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color</a:t>
            </a:r>
            <a:r>
              <a:rPr lang="nl-BE" dirty="0" smtClean="0"/>
              <a:t> </a:t>
            </a:r>
            <a:r>
              <a:rPr lang="nl-BE" dirty="0" err="1" smtClean="0"/>
              <a:t>if</a:t>
            </a:r>
            <a:r>
              <a:rPr lang="nl-BE" dirty="0" smtClean="0"/>
              <a:t> </a:t>
            </a:r>
            <a:r>
              <a:rPr lang="nl-BE" dirty="0" err="1" smtClean="0"/>
              <a:t>you</a:t>
            </a:r>
            <a:r>
              <a:rPr lang="nl-BE" dirty="0" smtClean="0"/>
              <a:t> like</a:t>
            </a:r>
            <a:endParaRPr lang="nl-B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1641" y="1690688"/>
            <a:ext cx="7336461" cy="500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7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213" y="513807"/>
            <a:ext cx="9003036" cy="614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4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7709"/>
            <a:ext cx="10515600" cy="470898"/>
          </a:xfrm>
        </p:spPr>
        <p:txBody>
          <a:bodyPr>
            <a:normAutofit fontScale="90000"/>
          </a:bodyPr>
          <a:lstStyle/>
          <a:p>
            <a:r>
              <a:rPr lang="nl-BE" dirty="0" err="1" smtClean="0"/>
              <a:t>You</a:t>
            </a:r>
            <a:r>
              <a:rPr lang="nl-BE" dirty="0" smtClean="0"/>
              <a:t> </a:t>
            </a:r>
            <a:r>
              <a:rPr lang="nl-BE" dirty="0" err="1" smtClean="0"/>
              <a:t>can</a:t>
            </a:r>
            <a:r>
              <a:rPr lang="nl-BE" dirty="0" smtClean="0"/>
              <a:t> </a:t>
            </a:r>
            <a:r>
              <a:rPr lang="nl-BE" dirty="0" err="1" smtClean="0"/>
              <a:t>customise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templates as </a:t>
            </a:r>
            <a:r>
              <a:rPr lang="nl-BE" dirty="0" err="1" smtClean="0"/>
              <a:t>you</a:t>
            </a:r>
            <a:r>
              <a:rPr lang="nl-BE" dirty="0" smtClean="0"/>
              <a:t> like</a:t>
            </a:r>
            <a:endParaRPr lang="nl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1" y="2204654"/>
            <a:ext cx="5155920" cy="33601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938" y="2204654"/>
            <a:ext cx="5331919" cy="32811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1" y="1157688"/>
            <a:ext cx="1996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err="1" smtClean="0"/>
              <a:t>Before</a:t>
            </a:r>
            <a:endParaRPr lang="nl-BE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6251938" y="1157688"/>
            <a:ext cx="1996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err="1" smtClean="0"/>
              <a:t>After</a:t>
            </a:r>
            <a:endParaRPr lang="nl-BE" sz="4000" dirty="0"/>
          </a:p>
        </p:txBody>
      </p:sp>
    </p:spTree>
    <p:extLst>
      <p:ext uri="{BB962C8B-B14F-4D97-AF65-F5344CB8AC3E}">
        <p14:creationId xmlns:p14="http://schemas.microsoft.com/office/powerpoint/2010/main" val="364040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235" y="464266"/>
            <a:ext cx="2951970" cy="52921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954" y="566058"/>
            <a:ext cx="6460172" cy="1245325"/>
          </a:xfrm>
        </p:spPr>
        <p:txBody>
          <a:bodyPr/>
          <a:lstStyle/>
          <a:p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sidebar</a:t>
            </a:r>
            <a:r>
              <a:rPr lang="nl-BE" dirty="0" smtClean="0"/>
              <a:t> </a:t>
            </a:r>
            <a:r>
              <a:rPr lang="nl-BE" dirty="0" err="1" smtClean="0"/>
              <a:t>you</a:t>
            </a:r>
            <a:r>
              <a:rPr lang="nl-BE" dirty="0" smtClean="0"/>
              <a:t> </a:t>
            </a:r>
            <a:r>
              <a:rPr lang="nl-BE" dirty="0" err="1" smtClean="0"/>
              <a:t>can</a:t>
            </a:r>
            <a:r>
              <a:rPr lang="nl-BE" dirty="0" smtClean="0"/>
              <a:t> change </a:t>
            </a:r>
            <a:r>
              <a:rPr lang="nl-BE" dirty="0" err="1" smtClean="0"/>
              <a:t>text</a:t>
            </a:r>
            <a:r>
              <a:rPr lang="nl-BE" dirty="0" smtClean="0"/>
              <a:t>, </a:t>
            </a:r>
            <a:r>
              <a:rPr lang="nl-BE" dirty="0" err="1" smtClean="0"/>
              <a:t>add</a:t>
            </a:r>
            <a:r>
              <a:rPr lang="nl-BE" dirty="0" smtClean="0"/>
              <a:t> </a:t>
            </a:r>
            <a:r>
              <a:rPr lang="nl-BE" dirty="0" err="1" smtClean="0"/>
              <a:t>interactivity</a:t>
            </a:r>
            <a:r>
              <a:rPr lang="nl-BE" dirty="0" smtClean="0"/>
              <a:t>, images, </a:t>
            </a:r>
            <a:r>
              <a:rPr lang="nl-BE" dirty="0" err="1" smtClean="0"/>
              <a:t>etc</a:t>
            </a:r>
            <a:r>
              <a:rPr lang="nl-BE" dirty="0" smtClean="0"/>
              <a:t>…</a:t>
            </a:r>
            <a:endParaRPr lang="nl-B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526" y="2538766"/>
            <a:ext cx="2430991" cy="5715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89416" y="1990408"/>
            <a:ext cx="4824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err="1" smtClean="0"/>
              <a:t>When</a:t>
            </a:r>
            <a:r>
              <a:rPr lang="nl-BE" sz="2400" dirty="0" smtClean="0"/>
              <a:t> </a:t>
            </a:r>
            <a:r>
              <a:rPr lang="nl-BE" sz="2400" dirty="0" err="1" smtClean="0"/>
              <a:t>finished</a:t>
            </a:r>
            <a:r>
              <a:rPr lang="nl-BE" sz="2400" dirty="0" smtClean="0"/>
              <a:t> </a:t>
            </a:r>
            <a:r>
              <a:rPr lang="nl-BE" sz="2400" dirty="0" err="1" smtClean="0"/>
              <a:t>you</a:t>
            </a:r>
            <a:r>
              <a:rPr lang="nl-BE" sz="2400" dirty="0" smtClean="0"/>
              <a:t> push </a:t>
            </a:r>
            <a:r>
              <a:rPr lang="nl-BE" sz="2400" dirty="0" err="1" smtClean="0"/>
              <a:t>this</a:t>
            </a:r>
            <a:r>
              <a:rPr lang="nl-BE" sz="2400" dirty="0" smtClean="0"/>
              <a:t> button: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225058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6822" y="1027612"/>
            <a:ext cx="6480486" cy="427590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" y="818606"/>
            <a:ext cx="3979545" cy="5050382"/>
          </a:xfrm>
        </p:spPr>
        <p:txBody>
          <a:bodyPr>
            <a:normAutofit/>
          </a:bodyPr>
          <a:lstStyle/>
          <a:p>
            <a:r>
              <a:rPr lang="nl-BE" sz="2000" dirty="0" err="1" smtClean="0"/>
              <a:t>Now</a:t>
            </a:r>
            <a:r>
              <a:rPr lang="nl-BE" sz="2000" dirty="0" smtClean="0"/>
              <a:t> </a:t>
            </a:r>
            <a:r>
              <a:rPr lang="nl-BE" sz="2000" dirty="0" err="1" smtClean="0"/>
              <a:t>everybody</a:t>
            </a:r>
            <a:r>
              <a:rPr lang="nl-BE" sz="2000" dirty="0" smtClean="0"/>
              <a:t> </a:t>
            </a:r>
            <a:r>
              <a:rPr lang="nl-BE" sz="2000" dirty="0" err="1" smtClean="0"/>
              <a:t>can</a:t>
            </a:r>
            <a:r>
              <a:rPr lang="nl-BE" sz="2000" dirty="0" smtClean="0"/>
              <a:t> </a:t>
            </a:r>
            <a:r>
              <a:rPr lang="nl-BE" sz="2000" dirty="0" err="1" smtClean="0"/>
              <a:t>see</a:t>
            </a:r>
            <a:r>
              <a:rPr lang="nl-BE" sz="2000" dirty="0" smtClean="0"/>
              <a:t> </a:t>
            </a:r>
            <a:r>
              <a:rPr lang="nl-BE" sz="2000" dirty="0" err="1" smtClean="0"/>
              <a:t>your</a:t>
            </a:r>
            <a:r>
              <a:rPr lang="nl-BE" sz="2000" dirty="0" smtClean="0"/>
              <a:t> </a:t>
            </a:r>
            <a:r>
              <a:rPr lang="nl-BE" sz="2000" dirty="0" err="1" smtClean="0"/>
              <a:t>work</a:t>
            </a:r>
            <a:r>
              <a:rPr lang="nl-BE" sz="2000" dirty="0" smtClean="0"/>
              <a:t>, </a:t>
            </a:r>
            <a:r>
              <a:rPr lang="nl-BE" sz="2000" dirty="0" err="1" smtClean="0"/>
              <a:t>if</a:t>
            </a:r>
            <a:r>
              <a:rPr lang="nl-BE" sz="2000" dirty="0" smtClean="0"/>
              <a:t> </a:t>
            </a:r>
            <a:r>
              <a:rPr lang="nl-BE" sz="2000" dirty="0" err="1" smtClean="0"/>
              <a:t>you</a:t>
            </a:r>
            <a:r>
              <a:rPr lang="nl-BE" sz="2000" dirty="0" smtClean="0"/>
              <a:t> want </a:t>
            </a:r>
            <a:r>
              <a:rPr lang="nl-BE" sz="2000" dirty="0" err="1" smtClean="0"/>
              <a:t>it</a:t>
            </a:r>
            <a:r>
              <a:rPr lang="nl-BE" sz="2000" dirty="0" smtClean="0"/>
              <a:t> </a:t>
            </a:r>
            <a:r>
              <a:rPr lang="nl-BE" sz="2000" dirty="0" err="1" smtClean="0"/>
              <a:t>to</a:t>
            </a:r>
            <a:r>
              <a:rPr lang="nl-BE" sz="2000" dirty="0" smtClean="0"/>
              <a:t> </a:t>
            </a:r>
            <a:r>
              <a:rPr lang="nl-BE" sz="2000" dirty="0" err="1" smtClean="0"/>
              <a:t>be</a:t>
            </a:r>
            <a:r>
              <a:rPr lang="nl-BE" sz="2000" dirty="0" smtClean="0"/>
              <a:t> private </a:t>
            </a:r>
            <a:r>
              <a:rPr lang="nl-BE" sz="2000" dirty="0" err="1" smtClean="0"/>
              <a:t>you</a:t>
            </a:r>
            <a:r>
              <a:rPr lang="nl-BE" sz="2000" dirty="0" smtClean="0"/>
              <a:t> </a:t>
            </a:r>
            <a:r>
              <a:rPr lang="nl-BE" sz="2000" dirty="0" err="1" smtClean="0"/>
              <a:t>need</a:t>
            </a:r>
            <a:r>
              <a:rPr lang="nl-BE" sz="2000" dirty="0" smtClean="0"/>
              <a:t> </a:t>
            </a:r>
            <a:r>
              <a:rPr lang="nl-BE" sz="2000" dirty="0" err="1" smtClean="0"/>
              <a:t>the</a:t>
            </a:r>
            <a:r>
              <a:rPr lang="nl-BE" sz="2000" dirty="0" smtClean="0"/>
              <a:t> premium </a:t>
            </a:r>
            <a:r>
              <a:rPr lang="nl-BE" sz="2000" dirty="0" err="1" smtClean="0"/>
              <a:t>version</a:t>
            </a:r>
            <a:r>
              <a:rPr lang="nl-BE" sz="2000" dirty="0" smtClean="0"/>
              <a:t>.</a:t>
            </a:r>
          </a:p>
          <a:p>
            <a:endParaRPr lang="nl-BE" sz="2000" dirty="0"/>
          </a:p>
          <a:p>
            <a:endParaRPr lang="nl-BE" sz="2000" dirty="0" smtClean="0"/>
          </a:p>
          <a:p>
            <a:r>
              <a:rPr lang="nl-BE" sz="2000" dirty="0" err="1" smtClean="0"/>
              <a:t>You</a:t>
            </a:r>
            <a:r>
              <a:rPr lang="nl-BE" sz="2000" dirty="0" smtClean="0"/>
              <a:t> </a:t>
            </a:r>
            <a:r>
              <a:rPr lang="nl-BE" sz="2000" dirty="0" err="1" smtClean="0"/>
              <a:t>also</a:t>
            </a:r>
            <a:r>
              <a:rPr lang="nl-BE" sz="2000" dirty="0" smtClean="0"/>
              <a:t> </a:t>
            </a:r>
            <a:r>
              <a:rPr lang="nl-BE" sz="2000" dirty="0" err="1" smtClean="0"/>
              <a:t>can</a:t>
            </a:r>
            <a:r>
              <a:rPr lang="nl-BE" sz="2000" dirty="0" smtClean="0"/>
              <a:t> </a:t>
            </a:r>
            <a:r>
              <a:rPr lang="nl-BE" sz="2000" dirty="0" err="1" smtClean="0"/>
              <a:t>choose</a:t>
            </a:r>
            <a:r>
              <a:rPr lang="nl-BE" sz="2000" dirty="0" smtClean="0"/>
              <a:t> </a:t>
            </a:r>
            <a:r>
              <a:rPr lang="nl-BE" sz="2000" dirty="0" err="1" smtClean="0"/>
              <a:t>for</a:t>
            </a:r>
            <a:r>
              <a:rPr lang="nl-BE" sz="2000" dirty="0" smtClean="0"/>
              <a:t> </a:t>
            </a:r>
            <a:r>
              <a:rPr lang="nl-BE" sz="2000" dirty="0" err="1" smtClean="0"/>
              <a:t>other</a:t>
            </a:r>
            <a:r>
              <a:rPr lang="nl-BE" sz="2000" dirty="0" smtClean="0"/>
              <a:t> </a:t>
            </a:r>
            <a:r>
              <a:rPr lang="nl-BE" sz="2000" dirty="0" err="1" smtClean="0"/>
              <a:t>people</a:t>
            </a:r>
            <a:r>
              <a:rPr lang="nl-BE" sz="2000" dirty="0" smtClean="0"/>
              <a:t> </a:t>
            </a:r>
            <a:r>
              <a:rPr lang="nl-BE" sz="2000" dirty="0" err="1" smtClean="0"/>
              <a:t>to</a:t>
            </a:r>
            <a:r>
              <a:rPr lang="nl-BE" sz="2000" dirty="0" smtClean="0"/>
              <a:t> </a:t>
            </a:r>
            <a:r>
              <a:rPr lang="nl-BE" sz="2000" dirty="0" err="1" smtClean="0"/>
              <a:t>be</a:t>
            </a:r>
            <a:r>
              <a:rPr lang="nl-BE" sz="2000" dirty="0" smtClean="0"/>
              <a:t> </a:t>
            </a:r>
            <a:r>
              <a:rPr lang="nl-BE" sz="2000" dirty="0" err="1" smtClean="0"/>
              <a:t>able</a:t>
            </a:r>
            <a:r>
              <a:rPr lang="nl-BE" sz="2000" dirty="0" smtClean="0"/>
              <a:t> </a:t>
            </a:r>
            <a:r>
              <a:rPr lang="nl-BE" sz="2000" dirty="0" err="1" smtClean="0"/>
              <a:t>to</a:t>
            </a:r>
            <a:r>
              <a:rPr lang="nl-BE" sz="2000" dirty="0" smtClean="0"/>
              <a:t> </a:t>
            </a:r>
            <a:r>
              <a:rPr lang="nl-BE" sz="2000" dirty="0" err="1" smtClean="0"/>
              <a:t>use</a:t>
            </a:r>
            <a:r>
              <a:rPr lang="nl-BE" sz="2000" dirty="0" smtClean="0"/>
              <a:t> </a:t>
            </a:r>
            <a:r>
              <a:rPr lang="nl-BE" sz="2000" dirty="0" err="1" smtClean="0"/>
              <a:t>your</a:t>
            </a:r>
            <a:r>
              <a:rPr lang="nl-BE" sz="2000" dirty="0" smtClean="0"/>
              <a:t> </a:t>
            </a:r>
            <a:r>
              <a:rPr lang="nl-BE" sz="2000" dirty="0" err="1" smtClean="0"/>
              <a:t>work</a:t>
            </a:r>
            <a:r>
              <a:rPr lang="nl-BE" sz="2000" dirty="0" smtClean="0"/>
              <a:t> as a template.</a:t>
            </a:r>
          </a:p>
          <a:p>
            <a:endParaRPr lang="nl-BE" sz="2000" dirty="0"/>
          </a:p>
          <a:p>
            <a:r>
              <a:rPr lang="nl-BE" sz="2000" dirty="0" err="1" smtClean="0"/>
              <a:t>You</a:t>
            </a:r>
            <a:r>
              <a:rPr lang="nl-BE" sz="2000" dirty="0" smtClean="0"/>
              <a:t> </a:t>
            </a:r>
            <a:r>
              <a:rPr lang="nl-BE" sz="2000" dirty="0" err="1" smtClean="0"/>
              <a:t>can</a:t>
            </a:r>
            <a:r>
              <a:rPr lang="nl-BE" sz="2000" dirty="0" smtClean="0"/>
              <a:t> </a:t>
            </a:r>
            <a:r>
              <a:rPr lang="nl-BE" sz="2000" dirty="0" err="1" smtClean="0"/>
              <a:t>choose</a:t>
            </a:r>
            <a:r>
              <a:rPr lang="nl-BE" sz="2000" dirty="0" smtClean="0"/>
              <a:t> a </a:t>
            </a:r>
            <a:r>
              <a:rPr lang="nl-BE" sz="2000" dirty="0" err="1" smtClean="0"/>
              <a:t>title</a:t>
            </a:r>
            <a:r>
              <a:rPr lang="nl-BE" sz="2000" dirty="0" smtClean="0"/>
              <a:t> </a:t>
            </a:r>
            <a:r>
              <a:rPr lang="nl-BE" sz="2000" dirty="0" err="1" smtClean="0"/>
              <a:t>and</a:t>
            </a:r>
            <a:r>
              <a:rPr lang="nl-BE" sz="2000" dirty="0" smtClean="0"/>
              <a:t> </a:t>
            </a:r>
            <a:r>
              <a:rPr lang="nl-BE" sz="2000" dirty="0" err="1" smtClean="0"/>
              <a:t>description</a:t>
            </a:r>
            <a:r>
              <a:rPr lang="nl-BE" sz="2000" dirty="0" smtClean="0"/>
              <a:t> but </a:t>
            </a:r>
            <a:r>
              <a:rPr lang="nl-BE" sz="2000" dirty="0" err="1" smtClean="0"/>
              <a:t>it’s</a:t>
            </a:r>
            <a:r>
              <a:rPr lang="nl-BE" sz="2000" dirty="0" smtClean="0"/>
              <a:t> </a:t>
            </a:r>
            <a:r>
              <a:rPr lang="nl-BE" sz="2000" dirty="0" err="1" smtClean="0"/>
              <a:t>not</a:t>
            </a:r>
            <a:r>
              <a:rPr lang="nl-BE" sz="2000" dirty="0" smtClean="0"/>
              <a:t> </a:t>
            </a:r>
            <a:r>
              <a:rPr lang="nl-BE" sz="2000" dirty="0" err="1" smtClean="0"/>
              <a:t>mandatory</a:t>
            </a:r>
            <a:r>
              <a:rPr lang="nl-BE" sz="2000" dirty="0" smtClean="0"/>
              <a:t>.</a:t>
            </a:r>
          </a:p>
          <a:p>
            <a:endParaRPr lang="nl-BE" sz="2000" dirty="0"/>
          </a:p>
          <a:p>
            <a:r>
              <a:rPr lang="nl-BE" sz="2000" dirty="0" err="1" smtClean="0"/>
              <a:t>All</a:t>
            </a:r>
            <a:r>
              <a:rPr lang="nl-BE" sz="2000" dirty="0" smtClean="0"/>
              <a:t> Set </a:t>
            </a:r>
            <a:r>
              <a:rPr lang="nl-BE" sz="2000" dirty="0" err="1" smtClean="0"/>
              <a:t>to</a:t>
            </a:r>
            <a:r>
              <a:rPr lang="nl-BE" sz="2000" dirty="0" smtClean="0"/>
              <a:t> finish!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349860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8171" y="247484"/>
            <a:ext cx="8829902" cy="604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6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9924" b="19924"/>
          <a:stretch>
            <a:fillRect/>
          </a:stretch>
        </p:blipFill>
        <p:spPr>
          <a:xfrm>
            <a:off x="167587" y="956695"/>
            <a:ext cx="4511504" cy="19939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915" y="152432"/>
            <a:ext cx="40581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 err="1" smtClean="0"/>
              <a:t>You</a:t>
            </a:r>
            <a:r>
              <a:rPr lang="nl-BE" sz="3200" b="1" dirty="0" smtClean="0"/>
              <a:t> </a:t>
            </a:r>
            <a:r>
              <a:rPr lang="nl-BE" sz="3200" b="1" dirty="0" err="1" smtClean="0"/>
              <a:t>can</a:t>
            </a:r>
            <a:r>
              <a:rPr lang="nl-BE" sz="3200" b="1" dirty="0" smtClean="0"/>
              <a:t> share </a:t>
            </a:r>
            <a:r>
              <a:rPr lang="nl-BE" sz="3200" b="1" dirty="0" err="1" smtClean="0"/>
              <a:t>the</a:t>
            </a:r>
            <a:r>
              <a:rPr lang="nl-BE" sz="3200" b="1" dirty="0" smtClean="0"/>
              <a:t> web page in 5 </a:t>
            </a:r>
            <a:r>
              <a:rPr lang="nl-BE" sz="3200" b="1" dirty="0" err="1" smtClean="0"/>
              <a:t>ways</a:t>
            </a:r>
            <a:r>
              <a:rPr lang="nl-BE" sz="3200" b="1" dirty="0" smtClean="0"/>
              <a:t>:</a:t>
            </a:r>
            <a:endParaRPr lang="nl-BE" sz="32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628" y="319655"/>
            <a:ext cx="5806943" cy="4953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8295" y="1081693"/>
            <a:ext cx="5281118" cy="30330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587" y="3017341"/>
            <a:ext cx="5022015" cy="10973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8295" y="4491938"/>
            <a:ext cx="4671465" cy="17908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291" y="4114716"/>
            <a:ext cx="3414056" cy="254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4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8" y="168890"/>
            <a:ext cx="4673840" cy="449869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Go Back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website: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3405" y="618759"/>
            <a:ext cx="6172200" cy="1974260"/>
          </a:xfrm>
        </p:spPr>
        <p:txBody>
          <a:bodyPr/>
          <a:lstStyle/>
          <a:p>
            <a:r>
              <a:rPr lang="nl-BE" dirty="0" err="1" smtClean="0"/>
              <a:t>Create</a:t>
            </a:r>
            <a:r>
              <a:rPr lang="nl-BE" dirty="0" smtClean="0"/>
              <a:t> </a:t>
            </a:r>
            <a:r>
              <a:rPr lang="nl-BE" dirty="0" err="1" smtClean="0"/>
              <a:t>Genially</a:t>
            </a:r>
            <a:r>
              <a:rPr lang="nl-BE" dirty="0" smtClean="0"/>
              <a:t> means a new </a:t>
            </a:r>
            <a:r>
              <a:rPr lang="nl-BE" dirty="0" err="1" smtClean="0"/>
              <a:t>creation</a:t>
            </a:r>
            <a:endParaRPr lang="nl-BE" dirty="0" smtClean="0"/>
          </a:p>
          <a:p>
            <a:r>
              <a:rPr lang="nl-BE" dirty="0" err="1" smtClean="0"/>
              <a:t>Creations</a:t>
            </a:r>
            <a:r>
              <a:rPr lang="nl-BE" dirty="0" smtClean="0"/>
              <a:t> = a list of </a:t>
            </a:r>
            <a:r>
              <a:rPr lang="nl-BE" dirty="0" err="1" smtClean="0"/>
              <a:t>your</a:t>
            </a:r>
            <a:r>
              <a:rPr lang="nl-BE" dirty="0" smtClean="0"/>
              <a:t> </a:t>
            </a:r>
            <a:r>
              <a:rPr lang="nl-BE" dirty="0" err="1" smtClean="0"/>
              <a:t>own</a:t>
            </a:r>
            <a:r>
              <a:rPr lang="nl-BE" dirty="0" smtClean="0"/>
              <a:t> </a:t>
            </a:r>
            <a:r>
              <a:rPr lang="nl-BE" dirty="0" err="1" smtClean="0"/>
              <a:t>creations</a:t>
            </a:r>
            <a:endParaRPr lang="nl-BE" dirty="0" smtClean="0"/>
          </a:p>
          <a:p>
            <a:endParaRPr lang="nl-B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121" y="618759"/>
            <a:ext cx="2324301" cy="242337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254017" y="3010111"/>
            <a:ext cx="3043766" cy="34416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 smtClean="0"/>
              <a:t>Presentation</a:t>
            </a:r>
          </a:p>
          <a:p>
            <a:r>
              <a:rPr lang="nl-BE" dirty="0" err="1" smtClean="0"/>
              <a:t>Statistics</a:t>
            </a:r>
            <a:endParaRPr lang="nl-BE" dirty="0" smtClean="0"/>
          </a:p>
          <a:p>
            <a:r>
              <a:rPr lang="nl-BE" dirty="0" smtClean="0"/>
              <a:t>Download(</a:t>
            </a:r>
            <a:r>
              <a:rPr lang="nl-BE" dirty="0" err="1" smtClean="0"/>
              <a:t>only</a:t>
            </a:r>
            <a:r>
              <a:rPr lang="nl-BE" dirty="0" smtClean="0"/>
              <a:t> premium)</a:t>
            </a:r>
          </a:p>
          <a:p>
            <a:r>
              <a:rPr lang="nl-BE" dirty="0" smtClean="0"/>
              <a:t>Collaborators</a:t>
            </a:r>
          </a:p>
          <a:p>
            <a:r>
              <a:rPr lang="nl-BE" dirty="0" smtClean="0"/>
              <a:t>Share</a:t>
            </a:r>
          </a:p>
          <a:p>
            <a:r>
              <a:rPr lang="nl-BE" dirty="0" smtClean="0"/>
              <a:t>Options</a:t>
            </a:r>
          </a:p>
          <a:p>
            <a:endParaRPr lang="nl-B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7804" y="618759"/>
            <a:ext cx="2743438" cy="21795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272" y="3305724"/>
            <a:ext cx="2766300" cy="22023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1264" y="4318156"/>
            <a:ext cx="1767993" cy="1935648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 rot="20599051">
            <a:off x="6199483" y="5426234"/>
            <a:ext cx="2574564" cy="427770"/>
          </a:xfrm>
          <a:prstGeom prst="rightArrow">
            <a:avLst>
              <a:gd name="adj1" fmla="val 50000"/>
              <a:gd name="adj2" fmla="val 882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6770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Tutorials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find</a:t>
            </a:r>
            <a:r>
              <a:rPr lang="nl-BE" dirty="0" smtClean="0"/>
              <a:t> </a:t>
            </a:r>
            <a:r>
              <a:rPr lang="nl-BE" dirty="0" err="1" smtClean="0"/>
              <a:t>if</a:t>
            </a:r>
            <a:r>
              <a:rPr lang="nl-BE" dirty="0" smtClean="0"/>
              <a:t> </a:t>
            </a:r>
            <a:r>
              <a:rPr lang="nl-BE" dirty="0" err="1" smtClean="0"/>
              <a:t>you</a:t>
            </a:r>
            <a:r>
              <a:rPr lang="nl-BE" dirty="0" smtClean="0"/>
              <a:t> want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learn</a:t>
            </a:r>
            <a:r>
              <a:rPr lang="nl-BE" dirty="0" smtClean="0"/>
              <a:t> more </a:t>
            </a:r>
            <a:r>
              <a:rPr lang="nl-BE" dirty="0" err="1" smtClean="0"/>
              <a:t>about</a:t>
            </a:r>
            <a:r>
              <a:rPr lang="nl-BE" dirty="0" smtClean="0"/>
              <a:t> </a:t>
            </a:r>
            <a:r>
              <a:rPr lang="nl-BE" dirty="0" err="1" smtClean="0"/>
              <a:t>it</a:t>
            </a:r>
            <a:r>
              <a:rPr lang="nl-BE" dirty="0" smtClean="0"/>
              <a:t>: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90029"/>
          </a:xfrm>
        </p:spPr>
        <p:txBody>
          <a:bodyPr/>
          <a:lstStyle/>
          <a:p>
            <a:r>
              <a:rPr lang="nl-BE" dirty="0">
                <a:hlinkClick r:id="rId2"/>
              </a:rPr>
              <a:t>https://</a:t>
            </a:r>
            <a:r>
              <a:rPr lang="nl-BE" dirty="0" smtClean="0">
                <a:hlinkClick r:id="rId2"/>
              </a:rPr>
              <a:t>academy.genial.ly/catalogo</a:t>
            </a:r>
            <a:endParaRPr lang="nl-BE" dirty="0" smtClean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159" y="3198012"/>
            <a:ext cx="11095682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84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532" y="2359874"/>
            <a:ext cx="5265876" cy="34445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58835" y="710380"/>
            <a:ext cx="88914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 smtClean="0"/>
              <a:t>In </a:t>
            </a:r>
            <a:r>
              <a:rPr lang="nl-BE" sz="4400" dirty="0" err="1" smtClean="0"/>
              <a:t>your</a:t>
            </a:r>
            <a:r>
              <a:rPr lang="nl-BE" sz="4400" dirty="0" smtClean="0"/>
              <a:t> browser go </a:t>
            </a:r>
            <a:r>
              <a:rPr lang="nl-BE" sz="4400" dirty="0" err="1" smtClean="0"/>
              <a:t>to</a:t>
            </a:r>
            <a:r>
              <a:rPr lang="nl-BE" sz="4400" dirty="0" smtClean="0"/>
              <a:t> </a:t>
            </a:r>
            <a:r>
              <a:rPr lang="nl-BE" sz="4400" b="1" dirty="0" smtClean="0">
                <a:solidFill>
                  <a:srgbClr val="CC00CC"/>
                </a:solidFill>
              </a:rPr>
              <a:t>app.genial.ly</a:t>
            </a:r>
            <a:endParaRPr lang="nl-BE" sz="4400" b="1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84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531222" y="365758"/>
            <a:ext cx="11504023" cy="636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07" y="888270"/>
            <a:ext cx="11424210" cy="4998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998" y="121921"/>
            <a:ext cx="7320143" cy="539931"/>
          </a:xfrm>
        </p:spPr>
        <p:txBody>
          <a:bodyPr>
            <a:normAutofit/>
          </a:bodyPr>
          <a:lstStyle/>
          <a:p>
            <a:r>
              <a:rPr lang="nl-B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nl-B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nl-B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nl-B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nl-BE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B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17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48" y="199663"/>
            <a:ext cx="10515600" cy="383812"/>
          </a:xfrm>
        </p:spPr>
        <p:txBody>
          <a:bodyPr>
            <a:noAutofit/>
          </a:bodyPr>
          <a:lstStyle/>
          <a:p>
            <a:r>
              <a:rPr lang="nl-BE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nl-B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nl-B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nl-B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Corporate:</a:t>
            </a:r>
            <a:endParaRPr lang="nl-B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365" y="687528"/>
            <a:ext cx="9673046" cy="58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53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222" y="147411"/>
            <a:ext cx="10515600" cy="566692"/>
          </a:xfrm>
        </p:spPr>
        <p:txBody>
          <a:bodyPr>
            <a:normAutofit/>
          </a:bodyPr>
          <a:lstStyle/>
          <a:p>
            <a:r>
              <a:rPr lang="nl-BE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nl-B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nl-B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nl-B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endParaRPr lang="nl-B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2336" y="714103"/>
            <a:ext cx="9577251" cy="531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2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3580" y="240664"/>
            <a:ext cx="10587860" cy="608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0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4"/>
            <a:ext cx="3559629" cy="5948589"/>
          </a:xfrm>
        </p:spPr>
        <p:txBody>
          <a:bodyPr/>
          <a:lstStyle/>
          <a:p>
            <a:r>
              <a:rPr lang="nl-BE" dirty="0" err="1" smtClean="0"/>
              <a:t>If</a:t>
            </a:r>
            <a:r>
              <a:rPr lang="nl-BE" dirty="0" smtClean="0"/>
              <a:t> </a:t>
            </a:r>
            <a:r>
              <a:rPr lang="nl-BE" dirty="0" err="1" smtClean="0"/>
              <a:t>you</a:t>
            </a:r>
            <a:r>
              <a:rPr lang="nl-BE" dirty="0" smtClean="0"/>
              <a:t> like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colaborate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your</a:t>
            </a:r>
            <a:r>
              <a:rPr lang="nl-BE" dirty="0" smtClean="0"/>
              <a:t> </a:t>
            </a:r>
            <a:r>
              <a:rPr lang="nl-BE" dirty="0" err="1" smtClean="0"/>
              <a:t>collegues</a:t>
            </a:r>
            <a:r>
              <a:rPr lang="nl-BE" dirty="0" smtClean="0"/>
              <a:t> </a:t>
            </a:r>
            <a:r>
              <a:rPr lang="nl-BE" dirty="0" err="1" smtClean="0"/>
              <a:t>you</a:t>
            </a:r>
            <a:r>
              <a:rPr lang="nl-BE" dirty="0" smtClean="0"/>
              <a:t> </a:t>
            </a:r>
            <a:r>
              <a:rPr lang="nl-BE" dirty="0" err="1" smtClean="0"/>
              <a:t>can</a:t>
            </a:r>
            <a:r>
              <a:rPr lang="nl-BE" dirty="0" smtClean="0"/>
              <a:t> enter </a:t>
            </a:r>
            <a:r>
              <a:rPr lang="nl-BE" dirty="0" err="1" smtClean="0"/>
              <a:t>your</a:t>
            </a:r>
            <a:r>
              <a:rPr lang="nl-BE" dirty="0" smtClean="0"/>
              <a:t> company here.</a:t>
            </a:r>
            <a:br>
              <a:rPr lang="nl-BE" dirty="0" smtClean="0"/>
            </a:br>
            <a:r>
              <a:rPr lang="nl-BE" dirty="0" err="1" smtClean="0"/>
              <a:t>You</a:t>
            </a:r>
            <a:r>
              <a:rPr lang="nl-BE" dirty="0" smtClean="0"/>
              <a:t> </a:t>
            </a:r>
            <a:r>
              <a:rPr lang="nl-BE" dirty="0" err="1" smtClean="0"/>
              <a:t>can</a:t>
            </a:r>
            <a:r>
              <a:rPr lang="nl-BE" dirty="0" smtClean="0"/>
              <a:t> </a:t>
            </a:r>
            <a:r>
              <a:rPr lang="nl-BE" dirty="0" err="1" smtClean="0"/>
              <a:t>also</a:t>
            </a:r>
            <a:r>
              <a:rPr lang="nl-BE" dirty="0" smtClean="0"/>
              <a:t> skip…. </a:t>
            </a:r>
            <a:endParaRPr lang="nl-B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7545" y="1224734"/>
            <a:ext cx="628086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0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8452" y="679269"/>
            <a:ext cx="8855582" cy="573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70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207</Words>
  <Application>Microsoft Office PowerPoint</Application>
  <PresentationFormat>Widescreen</PresentationFormat>
  <Paragraphs>32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When you choose education:</vt:lpstr>
      <vt:lpstr>When you choose Corporate:</vt:lpstr>
      <vt:lpstr>Choose what you need</vt:lpstr>
      <vt:lpstr>PowerPoint Presentation</vt:lpstr>
      <vt:lpstr>If you like to colaborate with your collegues you can enter your company here. You can also skip…. </vt:lpstr>
      <vt:lpstr>PowerPoint Presentation</vt:lpstr>
      <vt:lpstr>There’s a lot templates to use. The ones with the stars are premium (to pay)</vt:lpstr>
      <vt:lpstr>When you have chosen a template you can change the color if you like</vt:lpstr>
      <vt:lpstr>PowerPoint Presentation</vt:lpstr>
      <vt:lpstr>You can customise the templates as you like</vt:lpstr>
      <vt:lpstr>PowerPoint Presentation</vt:lpstr>
      <vt:lpstr>PowerPoint Presentation</vt:lpstr>
      <vt:lpstr>PowerPoint Presentation</vt:lpstr>
      <vt:lpstr>PowerPoint Presentation</vt:lpstr>
      <vt:lpstr>Go Back to the website:</vt:lpstr>
      <vt:lpstr>Tutorials to find if you want to learn more about it:</vt:lpstr>
    </vt:vector>
  </TitlesOfParts>
  <Company>ESSILOR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MACHIELS Natasja</dc:creator>
  <cp:lastModifiedBy>MACHIELS Natasja</cp:lastModifiedBy>
  <cp:revision>18</cp:revision>
  <dcterms:created xsi:type="dcterms:W3CDTF">2022-11-15T13:10:52Z</dcterms:created>
  <dcterms:modified xsi:type="dcterms:W3CDTF">2022-11-16T14:08:14Z</dcterms:modified>
</cp:coreProperties>
</file>